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A7D6"/>
    <a:srgbClr val="EA86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4" autoAdjust="0"/>
    <p:restoredTop sz="94694" autoAdjust="0"/>
  </p:normalViewPr>
  <p:slideViewPr>
    <p:cSldViewPr snapToGrid="0">
      <p:cViewPr varScale="1">
        <p:scale>
          <a:sx n="109" d="100"/>
          <a:sy n="109" d="100"/>
        </p:scale>
        <p:origin x="4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24693"/>
            <a:ext cx="8999764" cy="188527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57A7-CC65-404F-A0C4-3639AEB1DF50}" type="datetimeFigureOut">
              <a:rPr lang="en-AU" smtClean="0"/>
              <a:t>19/03/2019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08A5-BDB7-4C77-A5A0-86011D53874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5409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57A7-CC65-404F-A0C4-3639AEB1DF50}" type="datetimeFigureOut">
              <a:rPr lang="en-AU" smtClean="0"/>
              <a:t>19/03/2019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08A5-BDB7-4C77-A5A0-86011D53874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3702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57A7-CC65-404F-A0C4-3639AEB1DF50}" type="datetimeFigureOut">
              <a:rPr lang="en-AU" smtClean="0"/>
              <a:t>19/03/2019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08A5-BDB7-4C77-A5A0-86011D53874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4345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57A7-CC65-404F-A0C4-3639AEB1DF50}" type="datetimeFigureOut">
              <a:rPr lang="en-AU" smtClean="0"/>
              <a:t>19/03/2019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08A5-BDB7-4C77-A5A0-86011D53874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5205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57A7-CC65-404F-A0C4-3639AEB1DF50}" type="datetimeFigureOut">
              <a:rPr lang="en-AU" smtClean="0"/>
              <a:t>19/03/2019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08A5-BDB7-4C77-A5A0-86011D53874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1686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57A7-CC65-404F-A0C4-3639AEB1DF50}" type="datetimeFigureOut">
              <a:rPr lang="en-AU" smtClean="0"/>
              <a:t>19/03/2019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08A5-BDB7-4C77-A5A0-86011D53874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2629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57A7-CC65-404F-A0C4-3639AEB1DF50}" type="datetimeFigureOut">
              <a:rPr lang="en-AU" smtClean="0"/>
              <a:t>19/03/2019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08A5-BDB7-4C77-A5A0-86011D53874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3515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57A7-CC65-404F-A0C4-3639AEB1DF50}" type="datetimeFigureOut">
              <a:rPr lang="en-AU" smtClean="0"/>
              <a:t>19/03/2019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08A5-BDB7-4C77-A5A0-86011D53874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76939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57A7-CC65-404F-A0C4-3639AEB1DF50}" type="datetimeFigureOut">
              <a:rPr lang="en-AU" smtClean="0"/>
              <a:t>19/03/2019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08A5-BDB7-4C77-A5A0-86011D53874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7908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57A7-CC65-404F-A0C4-3639AEB1DF50}" type="datetimeFigureOut">
              <a:rPr lang="en-AU" smtClean="0"/>
              <a:t>19/03/2019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08A5-BDB7-4C77-A5A0-86011D53874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9543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device&#10;&#10;Description automatically generated">
            <a:extLst>
              <a:ext uri="{FF2B5EF4-FFF2-40B4-BE49-F238E27FC236}">
                <a16:creationId xmlns:a16="http://schemas.microsoft.com/office/drawing/2014/main" id="{5DEC8120-4286-5347-9CE8-F9A9D23ED19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552" y="6286912"/>
            <a:ext cx="8541471" cy="50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86150" y="138773"/>
            <a:ext cx="8283348" cy="8572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Master heading to appear here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E57A7-CC65-404F-A0C4-3639AEB1DF50}" type="datetimeFigureOut">
              <a:rPr lang="en-AU" smtClean="0"/>
              <a:t>19/03/2019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708A5-BDB7-4C77-A5A0-86011D538741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65" y="138773"/>
            <a:ext cx="2304000" cy="85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887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rgbClr val="EA86B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24693"/>
            <a:ext cx="9144000" cy="1885270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4640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36233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3733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5755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Macquarie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 Tony Crawshaw</dc:creator>
  <cp:lastModifiedBy>Mr Tony Crawshaw</cp:lastModifiedBy>
  <cp:revision>9</cp:revision>
  <dcterms:created xsi:type="dcterms:W3CDTF">2018-06-22T01:54:18Z</dcterms:created>
  <dcterms:modified xsi:type="dcterms:W3CDTF">2019-03-19T04:30:42Z</dcterms:modified>
</cp:coreProperties>
</file>