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4.xml" ContentType="application/vnd.openxmlformats-officedocument.theme+xml"/>
  <Override PartName="/ppt/tags/tag2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2" r:id="rId1"/>
    <p:sldMasterId id="2147483744" r:id="rId2"/>
    <p:sldMasterId id="2147483757" r:id="rId3"/>
  </p:sldMasterIdLst>
  <p:notesMasterIdLst>
    <p:notesMasterId r:id="rId5"/>
  </p:notesMasterIdLst>
  <p:sldIdLst>
    <p:sldId id="259" r:id="rId4"/>
  </p:sldIdLst>
  <p:sldSz cx="30275213" cy="42803763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custDataLst>
    <p:tags r:id="rId10"/>
  </p:custDataLst>
  <p:defaultTextStyle>
    <a:defPPr>
      <a:defRPr lang="en-US"/>
    </a:defPPr>
    <a:lvl1pPr marL="0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1pPr>
    <a:lvl2pPr marL="1753610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2pPr>
    <a:lvl3pPr marL="3507222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3pPr>
    <a:lvl4pPr marL="5260834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4pPr>
    <a:lvl5pPr marL="7014444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5pPr>
    <a:lvl6pPr marL="8768057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6pPr>
    <a:lvl7pPr marL="10521667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7pPr>
    <a:lvl8pPr marL="12275279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8pPr>
    <a:lvl9pPr marL="14028890" algn="l" defTabSz="3507222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01" userDrawn="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7D7"/>
    <a:srgbClr val="C9C1DE"/>
    <a:srgbClr val="A081BA"/>
    <a:srgbClr val="D1E5C5"/>
    <a:srgbClr val="9ACC6F"/>
    <a:srgbClr val="F0F1BE"/>
    <a:srgbClr val="F69D80"/>
    <a:srgbClr val="333333"/>
    <a:srgbClr val="EDEC81"/>
    <a:srgbClr val="88A7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23" autoAdjust="0"/>
    <p:restoredTop sz="94660"/>
  </p:normalViewPr>
  <p:slideViewPr>
    <p:cSldViewPr snapToGrid="0">
      <p:cViewPr varScale="1">
        <p:scale>
          <a:sx n="19" d="100"/>
          <a:sy n="19" d="100"/>
        </p:scale>
        <p:origin x="3558" y="78"/>
      </p:cViewPr>
      <p:guideLst>
        <p:guide orient="horz" pos="26001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DB-42D7-8301-BDFE397406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DB-42D7-8301-BDFE397406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ADB-42D7-8301-BDFE39740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6734920"/>
        <c:axId val="386729432"/>
      </c:barChart>
      <c:catAx>
        <c:axId val="386734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6729432"/>
        <c:crosses val="autoZero"/>
        <c:auto val="1"/>
        <c:lblAlgn val="ctr"/>
        <c:lblOffset val="100"/>
        <c:noMultiLvlLbl val="0"/>
      </c:catAx>
      <c:valAx>
        <c:axId val="386729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673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208103752815382E-2"/>
          <c:y val="1.5733226740258881E-2"/>
          <c:w val="0.92466278866398488"/>
          <c:h val="0.8493412892684383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2D-439F-8661-CDB2379F5180}"/>
              </c:ext>
            </c:extLst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C2D-439F-8661-CDB2379F5180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C2D-439F-8661-CDB2379F5180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C2D-439F-8661-CDB2379F5180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43-4258-853B-9AE21DAB3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FC-4043-8B61-7238A1C3C2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DFC-4043-8B61-7238A1C3C25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DFC-4043-8B61-7238A1C3C25A}"/>
            </c:ext>
          </c:extLst>
        </c:ser>
        <c:bandFmts>
          <c:bandFmt>
            <c:idx val="0"/>
            <c:spPr>
              <a:solidFill>
                <a:schemeClr val="accent1">
                  <a:shade val="41000"/>
                </a:schemeClr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1">
                  <a:shade val="53000"/>
                </a:schemeClr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1">
                  <a:shade val="65000"/>
                </a:schemeClr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1">
                  <a:shade val="76000"/>
                </a:schemeClr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1">
                  <a:shade val="88000"/>
                </a:schemeClr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tint val="89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1">
                  <a:tint val="77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1">
                  <a:tint val="65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1">
                  <a:tint val="54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1">
                  <a:tint val="42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1">
                  <a:tint val="3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tint val="19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1">
                  <a:tint val="7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1">
                  <a:tint val="95000"/>
                </a:schemeClr>
              </a:solidFill>
              <a:ln/>
              <a:effectLst/>
              <a:sp3d/>
            </c:spPr>
          </c:bandFmt>
        </c:bandFmts>
        <c:axId val="386730216"/>
        <c:axId val="384265280"/>
        <c:axId val="212056704"/>
      </c:surface3DChart>
      <c:catAx>
        <c:axId val="386730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4265280"/>
        <c:crosses val="autoZero"/>
        <c:auto val="1"/>
        <c:lblAlgn val="ctr"/>
        <c:lblOffset val="100"/>
        <c:noMultiLvlLbl val="0"/>
      </c:catAx>
      <c:valAx>
        <c:axId val="38426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6730216"/>
        <c:crosses val="autoZero"/>
        <c:crossBetween val="midCat"/>
      </c:valAx>
      <c:serAx>
        <c:axId val="2120567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4265280"/>
        <c:crosses val="autoZero"/>
      </c:ser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6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7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8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9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>
                  <a:shade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65000"/>
                </a:schemeClr>
              </a:solidFill>
              <a:ln w="9525">
                <a:solidFill>
                  <a:schemeClr val="accent1">
                    <a:shade val="65000"/>
                  </a:schemeClr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6FD-4495-8D5E-24ACF56A52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6FD-4495-8D5E-24ACF56A528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>
                  <a:tint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65000"/>
                </a:schemeClr>
              </a:solidFill>
              <a:ln w="9525">
                <a:solidFill>
                  <a:schemeClr val="accent1">
                    <a:tint val="65000"/>
                  </a:schemeClr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36FD-4495-8D5E-24ACF56A52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1980136"/>
        <c:axId val="391982096"/>
      </c:scatterChart>
      <c:valAx>
        <c:axId val="3919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1982096"/>
        <c:crosses val="autoZero"/>
        <c:crossBetween val="midCat"/>
      </c:valAx>
      <c:valAx>
        <c:axId val="39198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1980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A4942-D635-49FF-A723-5069D48BC5B7}" type="datetimeFigureOut">
              <a:rPr lang="en-PH" smtClean="0"/>
              <a:t>1/30/2019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279525"/>
            <a:ext cx="2444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1A34A-F3A4-4FE7-BA65-C992753B65A8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1435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9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7005158"/>
            <a:ext cx="25733931" cy="14902050"/>
          </a:xfrm>
          <a:prstGeom prst="rect">
            <a:avLst/>
          </a:prstGeom>
        </p:spPr>
        <p:txBody>
          <a:bodyPr anchor="b"/>
          <a:lstStyle>
            <a:lvl1pPr algn="ctr">
              <a:defRPr sz="14031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13">
                <a:latin typeface="Arial" panose="020B0604020202020204" pitchFamily="34" charset="0"/>
              </a:defRPr>
            </a:lvl1pPr>
            <a:lvl2pPr marL="1069198" indent="0" algn="ctr">
              <a:buNone/>
              <a:defRPr sz="4677"/>
            </a:lvl2pPr>
            <a:lvl3pPr marL="2138396" indent="0" algn="ctr">
              <a:buNone/>
              <a:defRPr sz="4210"/>
            </a:lvl3pPr>
            <a:lvl4pPr marL="3207593" indent="0" algn="ctr">
              <a:buNone/>
              <a:defRPr sz="3742"/>
            </a:lvl4pPr>
            <a:lvl5pPr marL="4276792" indent="0" algn="ctr">
              <a:buNone/>
              <a:defRPr sz="3742"/>
            </a:lvl5pPr>
            <a:lvl6pPr marL="5345989" indent="0" algn="ctr">
              <a:buNone/>
              <a:defRPr sz="3742"/>
            </a:lvl6pPr>
            <a:lvl7pPr marL="6415187" indent="0" algn="ctr">
              <a:buNone/>
              <a:defRPr sz="3742"/>
            </a:lvl7pPr>
            <a:lvl8pPr marL="7484385" indent="0" algn="ctr">
              <a:buNone/>
              <a:defRPr sz="3742"/>
            </a:lvl8pPr>
            <a:lvl9pPr marL="8553583" indent="0" algn="ctr">
              <a:buNone/>
              <a:defRPr sz="3742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84260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481">
          <p15:clr>
            <a:srgbClr val="FBAE40"/>
          </p15:clr>
        </p15:guide>
        <p15:guide id="2" pos="91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333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4" y="2278904"/>
            <a:ext cx="19205838" cy="362742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454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28254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481">
          <p15:clr>
            <a:srgbClr val="FBAE40"/>
          </p15:clr>
        </p15:guide>
        <p15:guide id="2" pos="91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138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10671229"/>
            <a:ext cx="26112372" cy="17805173"/>
          </a:xfrm>
          <a:prstGeom prst="rect">
            <a:avLst/>
          </a:prstGeom>
        </p:spPr>
        <p:txBody>
          <a:bodyPr anchor="b"/>
          <a:lstStyle>
            <a:lvl1pPr>
              <a:defRPr sz="14031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28644846"/>
            <a:ext cx="26112372" cy="9363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13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69198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96" indent="0">
              <a:buNone/>
              <a:defRPr sz="4210">
                <a:solidFill>
                  <a:schemeClr val="tx1">
                    <a:tint val="75000"/>
                  </a:schemeClr>
                </a:solidFill>
              </a:defRPr>
            </a:lvl3pPr>
            <a:lvl4pPr marL="320759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792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98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51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38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58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0174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53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6623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1606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934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3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59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9571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7483"/>
            </a:lvl1pPr>
            <a:lvl2pPr marL="1069198" indent="0">
              <a:buNone/>
              <a:defRPr sz="6548"/>
            </a:lvl2pPr>
            <a:lvl3pPr marL="2138396" indent="0">
              <a:buNone/>
              <a:defRPr sz="5613"/>
            </a:lvl3pPr>
            <a:lvl4pPr marL="3207593" indent="0">
              <a:buNone/>
              <a:defRPr sz="4677"/>
            </a:lvl4pPr>
            <a:lvl5pPr marL="4276792" indent="0">
              <a:buNone/>
              <a:defRPr sz="4677"/>
            </a:lvl5pPr>
            <a:lvl6pPr marL="5345989" indent="0">
              <a:buNone/>
              <a:defRPr sz="4677"/>
            </a:lvl6pPr>
            <a:lvl7pPr marL="6415187" indent="0">
              <a:buNone/>
              <a:defRPr sz="4677"/>
            </a:lvl7pPr>
            <a:lvl8pPr marL="7484385" indent="0">
              <a:buNone/>
              <a:defRPr sz="4677"/>
            </a:lvl8pPr>
            <a:lvl9pPr marL="8553583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7224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021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4" y="2278904"/>
            <a:ext cx="19205838" cy="362742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2256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6802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481">
          <p15:clr>
            <a:srgbClr val="FBAE40"/>
          </p15:clr>
        </p15:guide>
        <p15:guide id="2" pos="91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786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10671229"/>
            <a:ext cx="26112372" cy="17805173"/>
          </a:xfrm>
          <a:prstGeom prst="rect">
            <a:avLst/>
          </a:prstGeom>
        </p:spPr>
        <p:txBody>
          <a:bodyPr anchor="b"/>
          <a:lstStyle>
            <a:lvl1pPr>
              <a:defRPr sz="14031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28644846"/>
            <a:ext cx="26112372" cy="9363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13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69198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96" indent="0">
              <a:buNone/>
              <a:defRPr sz="4210">
                <a:solidFill>
                  <a:schemeClr val="tx1">
                    <a:tint val="75000"/>
                  </a:schemeClr>
                </a:solidFill>
              </a:defRPr>
            </a:lvl3pPr>
            <a:lvl4pPr marL="320759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792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98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51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38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58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6243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803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7695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226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088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10671229"/>
            <a:ext cx="26112372" cy="17805173"/>
          </a:xfrm>
          <a:prstGeom prst="rect">
            <a:avLst/>
          </a:prstGeom>
        </p:spPr>
        <p:txBody>
          <a:bodyPr anchor="b"/>
          <a:lstStyle>
            <a:lvl1pPr>
              <a:defRPr sz="14031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28644846"/>
            <a:ext cx="26112372" cy="9363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13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69198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96" indent="0">
              <a:buNone/>
              <a:defRPr sz="4210">
                <a:solidFill>
                  <a:schemeClr val="tx1">
                    <a:tint val="75000"/>
                  </a:schemeClr>
                </a:solidFill>
              </a:defRPr>
            </a:lvl3pPr>
            <a:lvl4pPr marL="320759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792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98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51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38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58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9020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3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4926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7483"/>
            </a:lvl1pPr>
            <a:lvl2pPr marL="1069198" indent="0">
              <a:buNone/>
              <a:defRPr sz="6548"/>
            </a:lvl2pPr>
            <a:lvl3pPr marL="2138396" indent="0">
              <a:buNone/>
              <a:defRPr sz="5613"/>
            </a:lvl3pPr>
            <a:lvl4pPr marL="3207593" indent="0">
              <a:buNone/>
              <a:defRPr sz="4677"/>
            </a:lvl4pPr>
            <a:lvl5pPr marL="4276792" indent="0">
              <a:buNone/>
              <a:defRPr sz="4677"/>
            </a:lvl5pPr>
            <a:lvl6pPr marL="5345989" indent="0">
              <a:buNone/>
              <a:defRPr sz="4677"/>
            </a:lvl6pPr>
            <a:lvl7pPr marL="6415187" indent="0">
              <a:buNone/>
              <a:defRPr sz="4677"/>
            </a:lvl7pPr>
            <a:lvl8pPr marL="7484385" indent="0">
              <a:buNone/>
              <a:defRPr sz="4677"/>
            </a:lvl8pPr>
            <a:lvl9pPr marL="8553583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23712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13460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4" y="2278904"/>
            <a:ext cx="19205838" cy="362742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2449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11394520"/>
            <a:ext cx="12866966" cy="271585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675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13" b="1"/>
            </a:lvl1pPr>
            <a:lvl2pPr marL="1069198" indent="0">
              <a:buNone/>
              <a:defRPr sz="4677" b="1"/>
            </a:lvl2pPr>
            <a:lvl3pPr marL="2138396" indent="0">
              <a:buNone/>
              <a:defRPr sz="4210" b="1"/>
            </a:lvl3pPr>
            <a:lvl4pPr marL="3207593" indent="0">
              <a:buNone/>
              <a:defRPr sz="3742" b="1"/>
            </a:lvl4pPr>
            <a:lvl5pPr marL="4276792" indent="0">
              <a:buNone/>
              <a:defRPr sz="3742" b="1"/>
            </a:lvl5pPr>
            <a:lvl6pPr marL="5345989" indent="0">
              <a:buNone/>
              <a:defRPr sz="3742" b="1"/>
            </a:lvl6pPr>
            <a:lvl7pPr marL="6415187" indent="0">
              <a:buNone/>
              <a:defRPr sz="3742" b="1"/>
            </a:lvl7pPr>
            <a:lvl8pPr marL="7484385" indent="0">
              <a:buNone/>
              <a:defRPr sz="3742" b="1"/>
            </a:lvl8pPr>
            <a:lvl9pPr marL="8553583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4224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087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74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3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78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5" y="2853585"/>
            <a:ext cx="9764545" cy="9987544"/>
          </a:xfrm>
          <a:prstGeom prst="rect">
            <a:avLst/>
          </a:prstGeo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8"/>
            <a:ext cx="15326826" cy="3041841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7483"/>
            </a:lvl1pPr>
            <a:lvl2pPr marL="1069198" indent="0">
              <a:buNone/>
              <a:defRPr sz="6548"/>
            </a:lvl2pPr>
            <a:lvl3pPr marL="2138396" indent="0">
              <a:buNone/>
              <a:defRPr sz="5613"/>
            </a:lvl3pPr>
            <a:lvl4pPr marL="3207593" indent="0">
              <a:buNone/>
              <a:defRPr sz="4677"/>
            </a:lvl4pPr>
            <a:lvl5pPr marL="4276792" indent="0">
              <a:buNone/>
              <a:defRPr sz="4677"/>
            </a:lvl5pPr>
            <a:lvl6pPr marL="5345989" indent="0">
              <a:buNone/>
              <a:defRPr sz="4677"/>
            </a:lvl6pPr>
            <a:lvl7pPr marL="6415187" indent="0">
              <a:buNone/>
              <a:defRPr sz="4677"/>
            </a:lvl7pPr>
            <a:lvl8pPr marL="7484385" indent="0">
              <a:buNone/>
              <a:defRPr sz="4677"/>
            </a:lvl8pPr>
            <a:lvl9pPr marL="8553583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5" y="12841130"/>
            <a:ext cx="9764545" cy="237897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/>
            </a:lvl1pPr>
            <a:lvl2pPr marL="1069198" indent="0">
              <a:buNone/>
              <a:defRPr sz="3274"/>
            </a:lvl2pPr>
            <a:lvl3pPr marL="2138396" indent="0">
              <a:buNone/>
              <a:defRPr sz="2806"/>
            </a:lvl3pPr>
            <a:lvl4pPr marL="3207593" indent="0">
              <a:buNone/>
              <a:defRPr sz="2339"/>
            </a:lvl4pPr>
            <a:lvl5pPr marL="4276792" indent="0">
              <a:buNone/>
              <a:defRPr sz="2339"/>
            </a:lvl5pPr>
            <a:lvl6pPr marL="5345989" indent="0">
              <a:buNone/>
              <a:defRPr sz="2339"/>
            </a:lvl6pPr>
            <a:lvl7pPr marL="6415187" indent="0">
              <a:buNone/>
              <a:defRPr sz="2339"/>
            </a:lvl7pPr>
            <a:lvl8pPr marL="7484385" indent="0">
              <a:buNone/>
              <a:defRPr sz="2339"/>
            </a:lvl8pPr>
            <a:lvl9pPr marL="8553583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FA61A-2C50-4BC0-A019-60A6B782C319}" type="datetimeFigureOut">
              <a:rPr lang="en-AU" smtClean="0"/>
              <a:t>30/01/2019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F5725-215D-4A2D-9570-A54EB3AC6C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09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4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11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7"/>
            <a:ext cx="10217885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0821950-BF13-4853-A4E0-2C8550796D3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69" y="664107"/>
            <a:ext cx="7890499" cy="29361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9843244-9F42-4B85-A723-B5DE6098AFBA}"/>
              </a:ext>
            </a:extLst>
          </p:cNvPr>
          <p:cNvGrpSpPr/>
          <p:nvPr userDrawn="1"/>
        </p:nvGrpSpPr>
        <p:grpSpPr>
          <a:xfrm>
            <a:off x="5614139" y="40605722"/>
            <a:ext cx="19155603" cy="1438115"/>
            <a:chOff x="5614139" y="40605722"/>
            <a:chExt cx="19155603" cy="143811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094888FD-DE65-4B70-89E2-DA14B48E37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139" y="40605722"/>
              <a:ext cx="5348915" cy="119681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D27CD583-13D5-4E4A-A8D7-17DB25FE62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57288" y="41020369"/>
              <a:ext cx="3334991" cy="102346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1AC984B4-0B0A-4C9F-B032-2CE67E8382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3923" y="40873612"/>
              <a:ext cx="3226504" cy="96702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D1CF95AD-E77E-4099-A18E-6900C2925F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85413" y="40868939"/>
              <a:ext cx="2784329" cy="971698"/>
            </a:xfrm>
            <a:prstGeom prst="rect">
              <a:avLst/>
            </a:prstGeom>
          </p:spPr>
        </p:pic>
      </p:grpSp>
    </p:spTree>
    <p:custDataLst>
      <p:tags r:id="rId13"/>
    </p:custDataLst>
    <p:extLst>
      <p:ext uri="{BB962C8B-B14F-4D97-AF65-F5344CB8AC3E}">
        <p14:creationId xmlns:p14="http://schemas.microsoft.com/office/powerpoint/2010/main" val="83706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138396" rtl="0" eaLnBrk="1" latinLnBrk="0" hangingPunct="1">
        <a:lnSpc>
          <a:spcPct val="90000"/>
        </a:lnSpc>
        <a:spcBef>
          <a:spcPct val="0"/>
        </a:spcBef>
        <a:buNone/>
        <a:defRPr sz="1029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534599" indent="-534599" algn="l" defTabSz="2138396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1603797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3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2672995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374219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4811390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5880588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49786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18984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818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198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396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759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6792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5989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5187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4385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358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481">
          <p15:clr>
            <a:srgbClr val="F26B43"/>
          </p15:clr>
        </p15:guide>
        <p15:guide id="2" pos="91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7"/>
            <a:ext cx="10217885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0821950-BF13-4853-A4E0-2C8550796D3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69" y="664107"/>
            <a:ext cx="7890499" cy="29361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9843244-9F42-4B85-A723-B5DE6098AFBA}"/>
              </a:ext>
            </a:extLst>
          </p:cNvPr>
          <p:cNvGrpSpPr/>
          <p:nvPr userDrawn="1"/>
        </p:nvGrpSpPr>
        <p:grpSpPr>
          <a:xfrm>
            <a:off x="5614139" y="40605722"/>
            <a:ext cx="19155603" cy="1438115"/>
            <a:chOff x="5614139" y="40605722"/>
            <a:chExt cx="19155603" cy="143811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094888FD-DE65-4B70-89E2-DA14B48E37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139" y="40605722"/>
              <a:ext cx="5348915" cy="119681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D27CD583-13D5-4E4A-A8D7-17DB25FE62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57288" y="41020369"/>
              <a:ext cx="3334991" cy="102346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1AC984B4-0B0A-4C9F-B032-2CE67E8382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3923" y="40873612"/>
              <a:ext cx="3226504" cy="96702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D1CF95AD-E77E-4099-A18E-6900C2925F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85413" y="40868939"/>
              <a:ext cx="2784329" cy="971698"/>
            </a:xfrm>
            <a:prstGeom prst="rect">
              <a:avLst/>
            </a:prstGeom>
          </p:spPr>
        </p:pic>
      </p:grpSp>
    </p:spTree>
    <p:custDataLst>
      <p:tags r:id="rId13"/>
    </p:custDataLst>
    <p:extLst>
      <p:ext uri="{BB962C8B-B14F-4D97-AF65-F5344CB8AC3E}">
        <p14:creationId xmlns:p14="http://schemas.microsoft.com/office/powerpoint/2010/main" val="29493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138396" rtl="0" eaLnBrk="1" latinLnBrk="0" hangingPunct="1">
        <a:lnSpc>
          <a:spcPct val="90000"/>
        </a:lnSpc>
        <a:spcBef>
          <a:spcPct val="0"/>
        </a:spcBef>
        <a:buNone/>
        <a:defRPr sz="1029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534599" indent="-534599" algn="l" defTabSz="2138396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1603797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3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2672995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374219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4811390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5880588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49786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18984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818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198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396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759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6792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5989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5187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4385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358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5">
          <p15:clr>
            <a:srgbClr val="F26B43"/>
          </p15:clr>
        </p15:guide>
        <p15:guide id="2" pos="1815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250263-92B7-4E00-AFDA-87CAD035E9A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959" y="40524849"/>
            <a:ext cx="27483874" cy="16166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4"/>
            <a:ext cx="26112372" cy="8273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2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53FA61A-2C50-4BC0-A019-60A6B782C319}" type="datetimeFigureOut">
              <a:rPr lang="en-AU" smtClean="0"/>
              <a:pPr/>
              <a:t>30/01/2019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7"/>
            <a:ext cx="10217885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7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AEF5725-215D-4A2D-9570-A54EB3AC6C53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0821950-BF13-4853-A4E0-2C8550796D3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69" y="664107"/>
            <a:ext cx="7890499" cy="2936196"/>
          </a:xfrm>
          <a:prstGeom prst="rect">
            <a:avLst/>
          </a:prstGeom>
        </p:spPr>
      </p:pic>
    </p:spTree>
    <p:custDataLst>
      <p:tags r:id="rId13"/>
    </p:custDataLst>
    <p:extLst>
      <p:ext uri="{BB962C8B-B14F-4D97-AF65-F5344CB8AC3E}">
        <p14:creationId xmlns:p14="http://schemas.microsoft.com/office/powerpoint/2010/main" val="338566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2138396" rtl="0" eaLnBrk="1" latinLnBrk="0" hangingPunct="1">
        <a:lnSpc>
          <a:spcPct val="90000"/>
        </a:lnSpc>
        <a:spcBef>
          <a:spcPct val="0"/>
        </a:spcBef>
        <a:buNone/>
        <a:defRPr sz="1029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534599" indent="-534599" algn="l" defTabSz="2138396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1603797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3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2672995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3pPr>
      <a:lvl4pPr marL="374219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4811390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5880588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49786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18984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8182" indent="-534599" algn="l" defTabSz="213839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198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396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759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6792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5989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5187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4385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3583" algn="l" defTabSz="2138396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5">
          <p15:clr>
            <a:srgbClr val="F26B43"/>
          </p15:clr>
        </p15:guide>
        <p15:guide id="2" pos="181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2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60E0505-89A9-42D6-A8D2-23D3B861317C}"/>
              </a:ext>
            </a:extLst>
          </p:cNvPr>
          <p:cNvGrpSpPr/>
          <p:nvPr/>
        </p:nvGrpSpPr>
        <p:grpSpPr>
          <a:xfrm>
            <a:off x="1104901" y="4280074"/>
            <a:ext cx="28022550" cy="35592828"/>
            <a:chOff x="1104901" y="6185793"/>
            <a:chExt cx="28022550" cy="355928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36B0DC3B-C378-4EBD-B1FA-0A568C59DBD7}"/>
                </a:ext>
              </a:extLst>
            </p:cNvPr>
            <p:cNvSpPr/>
            <p:nvPr/>
          </p:nvSpPr>
          <p:spPr>
            <a:xfrm>
              <a:off x="1481959" y="9301655"/>
              <a:ext cx="27252000" cy="32476966"/>
            </a:xfrm>
            <a:prstGeom prst="rect">
              <a:avLst/>
            </a:prstGeom>
            <a:solidFill>
              <a:srgbClr val="89A7D7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dirty="0"/>
                <a:t>80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86161" y="9603584"/>
              <a:ext cx="8615374" cy="31887935"/>
            </a:xfrm>
            <a:prstGeom prst="rect">
              <a:avLst/>
            </a:prstGeom>
            <a:solidFill>
              <a:srgbClr val="88A7D6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787126" y="9603585"/>
              <a:ext cx="8615374" cy="31887936"/>
            </a:xfrm>
            <a:prstGeom prst="rect">
              <a:avLst/>
            </a:prstGeom>
            <a:solidFill>
              <a:srgbClr val="89A7D7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784929" y="9603584"/>
              <a:ext cx="8615374" cy="31887935"/>
            </a:xfrm>
            <a:prstGeom prst="rect">
              <a:avLst/>
            </a:prstGeom>
            <a:solidFill>
              <a:srgbClr val="89A7D7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04901" y="6185793"/>
              <a:ext cx="28022550" cy="2672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500"/>
                </a:lnSpc>
                <a:spcAft>
                  <a:spcPts val="1426"/>
                </a:spcAft>
              </a:pPr>
              <a:r>
                <a:rPr lang="en-AU" sz="6500" b="1" dirty="0">
                  <a:latin typeface="Arial" panose="020B0604020202020204" pitchFamily="34" charset="0"/>
                  <a:cs typeface="Arial" panose="020B0604020202020204" pitchFamily="34" charset="0"/>
                </a:rPr>
                <a:t>Poster Title (Arial 65pts Bold)</a:t>
              </a:r>
            </a:p>
            <a:p>
              <a:pPr algn="ctr">
                <a:lnSpc>
                  <a:spcPts val="6500"/>
                </a:lnSpc>
                <a:spcAft>
                  <a:spcPts val="1426"/>
                </a:spcAft>
              </a:pPr>
              <a:r>
                <a:rPr lang="en-AU" sz="6500" dirty="0">
                  <a:latin typeface="Arial" panose="020B0604020202020204" pitchFamily="34" charset="0"/>
                  <a:cs typeface="Arial" panose="020B0604020202020204" pitchFamily="34" charset="0"/>
                </a:rPr>
                <a:t>Subtitle(Arial 65pts) </a:t>
              </a:r>
            </a:p>
            <a:p>
              <a:pPr algn="ctr"/>
              <a:r>
                <a:rPr lang="en-AU" sz="3600" dirty="0">
                  <a:solidFill>
                    <a:srgbClr val="7777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Notes, References</a:t>
              </a:r>
              <a:r>
                <a:rPr lang="en-AU" sz="3600" baseline="30000" dirty="0">
                  <a:solidFill>
                    <a:srgbClr val="7777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AU" sz="3600" dirty="0">
                  <a:solidFill>
                    <a:srgbClr val="7777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or </a:t>
              </a:r>
              <a:r>
                <a:rPr lang="en-AU" sz="3600" baseline="30000" dirty="0">
                  <a:solidFill>
                    <a:srgbClr val="7777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AU" sz="3600" dirty="0">
                  <a:solidFill>
                    <a:srgbClr val="7777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Sources (Arial 36pts)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86161" y="9603583"/>
              <a:ext cx="8615374" cy="816767"/>
            </a:xfrm>
            <a:prstGeom prst="rect">
              <a:avLst/>
            </a:prstGeom>
            <a:solidFill>
              <a:srgbClr val="89A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96572" y="9603581"/>
              <a:ext cx="8263023" cy="14198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PH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</a:t>
              </a:r>
              <a:r>
                <a:rPr lang="en-AU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(Heading Arial 30pts Bold)</a:t>
              </a: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Lorem ipsum dolor sit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amet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consectetur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adipiscing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lorem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blandit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dapibus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in,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suscipit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rhoncus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ipsum. Maecenas ac dolor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justo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Pellentesque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dignissim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orci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fringilla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rutrum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magna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molestie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</a:t>
              </a: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imperdiet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tempor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libero.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Proin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ipsum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consequat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ullamcorper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lobortis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felis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non convallis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consequat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Maecenas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finibus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orci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placerat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Praesent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risus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euismod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finibus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condimentum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Duis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nisi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eros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Fusce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commodo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convallis.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nunc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rhoncus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eros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in,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faucibus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lobortis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magna.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Etiam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varius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pharetra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dictum ac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massa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lobortis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Cras pulvinar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viverra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metus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ornare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arcu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nisl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tristique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feugiat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fringilla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ligula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hendrerit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hendrerit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Etiam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nunc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blandit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dictum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egestas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Nam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vehicula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tortor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rhoncus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ac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nibh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mollis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tempor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augue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ultricies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Fusce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sodales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volutpat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semper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mollis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16DD3C98-D811-42D2-915E-989E45E93F31}"/>
                </a:ext>
              </a:extLst>
            </p:cNvPr>
            <p:cNvGrpSpPr/>
            <p:nvPr/>
          </p:nvGrpSpPr>
          <p:grpSpPr>
            <a:xfrm>
              <a:off x="1786161" y="24392638"/>
              <a:ext cx="8615374" cy="4034670"/>
              <a:chOff x="1786161" y="24392638"/>
              <a:chExt cx="8615374" cy="403467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786161" y="24392640"/>
                <a:ext cx="8615374" cy="4034668"/>
              </a:xfrm>
              <a:prstGeom prst="rect">
                <a:avLst/>
              </a:prstGeom>
              <a:solidFill>
                <a:srgbClr val="F0F1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899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786161" y="24392638"/>
                <a:ext cx="8615374" cy="817200"/>
              </a:xfrm>
              <a:prstGeom prst="rect">
                <a:avLst/>
              </a:prstGeom>
              <a:solidFill>
                <a:srgbClr val="EDE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899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987992" y="24392640"/>
                <a:ext cx="8263023" cy="3580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69"/>
                  </a:spcAft>
                </a:pPr>
                <a:r>
                  <a:rPr lang="en-PH" sz="3000" b="1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</a:t>
                </a:r>
                <a:r>
                  <a:rPr lang="en-AU" sz="3000" b="1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AU" sz="3000" b="1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(Heading Arial 30pts Bold)</a:t>
                </a:r>
                <a:endParaRPr lang="en-AU" sz="3000" b="1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AU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(Bullet Arial 23pts)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Quisque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eu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diam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et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nisl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vulputate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vehicula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sed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a lorem. </a:t>
                </a: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Nam porta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hendrerit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sollicitudin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mi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justo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consectetur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. </a:t>
                </a: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Donec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facilisis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porttitor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vulputate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. </a:t>
                </a: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1786161" y="29095409"/>
              <a:ext cx="8615374" cy="817200"/>
            </a:xfrm>
            <a:prstGeom prst="rect">
              <a:avLst/>
            </a:prstGeom>
            <a:solidFill>
              <a:srgbClr val="89A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96572" y="29095408"/>
              <a:ext cx="8408694" cy="11527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PH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</a:t>
              </a:r>
              <a:r>
                <a:rPr lang="en-AU" sz="30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 </a:t>
              </a:r>
              <a:r>
                <a:rPr lang="en-AU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(Heading Arial 30pts Bold)</a:t>
              </a:r>
              <a:endParaRPr lang="en-AU" sz="30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Curabitur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consequat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sit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amet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est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semper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blandit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mi,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pretium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auctor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suscipit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In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laoreet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lorem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augue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facilisis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eleifend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pretium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magna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tortor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faucibus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blandit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magna.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porttitor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est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sit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amet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arcu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auctor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Proin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pharetra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venenatis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enim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Nam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tristique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magna.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semper lorem.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venenatis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tortor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in,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facilisis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mi.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mattis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felis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vehicula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congue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volutpat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ullamcorper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interdum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Vivamus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massa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massa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accumsan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tempus vitae.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magna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Maecenas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posuere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facilisis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facilisis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augue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auctor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at mi. Cras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eros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arcu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pharetra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porttitor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Proin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mi non ligula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molestie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imperdiet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787126" y="9603583"/>
              <a:ext cx="8615374" cy="816767"/>
            </a:xfrm>
            <a:prstGeom prst="rect">
              <a:avLst/>
            </a:prstGeom>
            <a:solidFill>
              <a:srgbClr val="89A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894375" y="9603583"/>
              <a:ext cx="8263023" cy="3580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PH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</a:t>
              </a:r>
              <a:r>
                <a:rPr lang="en-AU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(Heading Arial 30pts Bold)</a:t>
              </a: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Duis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bibendum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tempor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posuere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egestas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ultricies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enim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risus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laoreet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luctus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arcu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pharetra.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egestas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tellus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 dui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sodales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blandit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lacus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volutpat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odio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Cras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eros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(Fig 1).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147061" y="13559460"/>
              <a:ext cx="8010339" cy="984664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276806" y="13475227"/>
              <a:ext cx="7660192" cy="91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Fig 1.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lobor</a:t>
              </a: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 (Table Heading  Arial 23pts Bold)</a:t>
              </a: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Proin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viverra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ligula.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Pellentesque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viverra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posuere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fringilla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Morbi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lacus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ac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vulputate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Maecenas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in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venenatis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nisi.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volutpat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commodo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libero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gravida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bibendum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nisi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mauris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at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volutpat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est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eros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</a:t>
              </a:r>
            </a:p>
          </p:txBody>
        </p:sp>
        <p:graphicFrame>
          <p:nvGraphicFramePr>
            <p:cNvPr id="42" name="Chart 41"/>
            <p:cNvGraphicFramePr/>
            <p:nvPr>
              <p:extLst>
                <p:ext uri="{D42A27DB-BD31-4B8C-83A1-F6EECF244321}">
                  <p14:modId xmlns:p14="http://schemas.microsoft.com/office/powerpoint/2010/main" val="2436987276"/>
                </p:ext>
              </p:extLst>
            </p:nvPr>
          </p:nvGraphicFramePr>
          <p:xfrm>
            <a:off x="11446886" y="14286669"/>
            <a:ext cx="7490110" cy="49250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3" name="TextBox 42"/>
            <p:cNvSpPr txBox="1"/>
            <p:nvPr/>
          </p:nvSpPr>
          <p:spPr>
            <a:xfrm>
              <a:off x="10963301" y="23741676"/>
              <a:ext cx="8263023" cy="274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Cras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dapibus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nibh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Orci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varius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natoque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penatibus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magnis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dis parturient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montes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nascetur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ridiculus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mus.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Etiam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interdum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eleifend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egestas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turpis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consectetur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hendrerit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sodales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ex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viverra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(Fig 2).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1082483" y="26670502"/>
              <a:ext cx="8010339" cy="984664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212228" y="26586271"/>
              <a:ext cx="7660192" cy="9718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Fig 2.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ultricies</a:t>
              </a: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 (Table Heading  Arial 23pts Bold) </a:t>
              </a: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1663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Massa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venenatis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lobortis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ligula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lacinia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Suspendisse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finibus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justo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sagittis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fermentum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cursus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luctus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purus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ex,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efficitur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faucibus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faucibus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dolor.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46" name="Chart 45"/>
            <p:cNvGraphicFramePr/>
            <p:nvPr>
              <p:extLst>
                <p:ext uri="{D42A27DB-BD31-4B8C-83A1-F6EECF244321}">
                  <p14:modId xmlns:p14="http://schemas.microsoft.com/office/powerpoint/2010/main" val="957259293"/>
                </p:ext>
              </p:extLst>
            </p:nvPr>
          </p:nvGraphicFramePr>
          <p:xfrm>
            <a:off x="11382307" y="27835863"/>
            <a:ext cx="7490110" cy="53962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7" name="TextBox 46"/>
            <p:cNvSpPr txBox="1"/>
            <p:nvPr/>
          </p:nvSpPr>
          <p:spPr>
            <a:xfrm>
              <a:off x="11082480" y="36716877"/>
              <a:ext cx="8263023" cy="327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sagittis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ante. Maecenas id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tellus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ante. Duis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fringilla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metus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ornare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eleifend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sollicitudin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Nam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porttitor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libero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bibendum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Cras dictum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pulvinar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odio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commodo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hendrerit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nisl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pulvinar.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(Fig 3).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087447" y="9892320"/>
              <a:ext cx="8010339" cy="984664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217193" y="9808089"/>
              <a:ext cx="7660192" cy="9466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 3.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Nibh</a:t>
              </a:r>
              <a:r>
                <a:rPr lang="en-PH" sz="2300" b="1" dirty="0">
                  <a:solidFill>
                    <a:srgbClr val="89A7D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PH" sz="2300" b="1" dirty="0" err="1">
                  <a:solidFill>
                    <a:srgbClr val="89A7D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Facibus</a:t>
              </a: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Table Heading  Arial 23pts Bold)</a:t>
              </a: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In porta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nibh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faucibus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consectetur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maximus dolor.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Curabitur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suscipit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mi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Suspendisse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tempor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urna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condimentum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tellus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metus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lacinia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sed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lorem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luctus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ornare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50" name="Chart 49"/>
            <p:cNvGraphicFramePr/>
            <p:nvPr>
              <p:extLst>
                <p:ext uri="{D42A27DB-BD31-4B8C-83A1-F6EECF244321}">
                  <p14:modId xmlns:p14="http://schemas.microsoft.com/office/powerpoint/2010/main" val="1146855210"/>
                </p:ext>
              </p:extLst>
            </p:nvPr>
          </p:nvGraphicFramePr>
          <p:xfrm>
            <a:off x="20387273" y="10429031"/>
            <a:ext cx="7490110" cy="56872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51" name="TextBox 50"/>
            <p:cNvSpPr txBox="1"/>
            <p:nvPr/>
          </p:nvSpPr>
          <p:spPr>
            <a:xfrm>
              <a:off x="20087446" y="19943468"/>
              <a:ext cx="8263023" cy="274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Donec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pharetra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urna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urna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nec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dapibus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maximus non.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Proin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elementum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diam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vitae dui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suscipit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convallis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eget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augue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eu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tellus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fermentum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bibendum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elit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at,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luctus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Pellentesque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ligula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rutrum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lobortis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(Fig 4).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0128506" y="23233045"/>
              <a:ext cx="8010339" cy="1006635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258251" y="23148814"/>
              <a:ext cx="7660192" cy="1013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Fig 4.</a:t>
              </a:r>
              <a:r>
                <a:rPr lang="en-AU" sz="2300" dirty="0">
                  <a:solidFill>
                    <a:srgbClr val="89A7D7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Viverra</a:t>
              </a:r>
              <a:r>
                <a:rPr lang="en-PH" sz="2300" dirty="0">
                  <a:solidFill>
                    <a:srgbClr val="89A7D7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89A7D7"/>
                  </a:solidFill>
                  <a:latin typeface="Arial" panose="020B0604020202020204" pitchFamily="34" charset="0"/>
                </a:rPr>
                <a:t>posre</a:t>
              </a:r>
              <a:r>
                <a:rPr lang="en-PH" sz="2300" dirty="0">
                  <a:solidFill>
                    <a:srgbClr val="89A7D7"/>
                  </a:solidFill>
                  <a:latin typeface="Arial" panose="020B0604020202020204" pitchFamily="34" charset="0"/>
                </a:rPr>
                <a:t> </a:t>
              </a:r>
              <a:r>
                <a:rPr lang="en-AU" sz="2300" dirty="0">
                  <a:solidFill>
                    <a:srgbClr val="89A7D7"/>
                  </a:solidFill>
                  <a:latin typeface="Arial" panose="020B0604020202020204" pitchFamily="34" charset="0"/>
                </a:rPr>
                <a:t>(</a:t>
              </a:r>
              <a:r>
                <a:rPr lang="en-AU" sz="2300" b="1" dirty="0">
                  <a:solidFill>
                    <a:srgbClr val="89A7D7"/>
                  </a:solidFill>
                  <a:latin typeface="Arial" panose="020B0604020202020204" pitchFamily="34" charset="0"/>
                </a:rPr>
                <a:t>Table Heading  Arial 23pts Bold)</a:t>
              </a: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1069"/>
                </a:spcAft>
              </a:pPr>
              <a:endParaRPr lang="en-AU" sz="23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Integer et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tortor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efficitur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consequat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erat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tempor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dui</a:t>
              </a: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Nam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porttitor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libero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bibendum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ultrices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Cras dictum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aliquam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tincidunt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Vestibulum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pulvinar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odio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non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lectus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commodo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,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vel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hendrerit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nisl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pulvinar.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54" name="Chart 53"/>
            <p:cNvGraphicFramePr/>
            <p:nvPr>
              <p:extLst>
                <p:ext uri="{D42A27DB-BD31-4B8C-83A1-F6EECF244321}">
                  <p14:modId xmlns:p14="http://schemas.microsoft.com/office/powerpoint/2010/main" val="2514357826"/>
                </p:ext>
              </p:extLst>
            </p:nvPr>
          </p:nvGraphicFramePr>
          <p:xfrm>
            <a:off x="20428332" y="23769756"/>
            <a:ext cx="7490110" cy="64102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8" name="Rectangle 57"/>
            <p:cNvSpPr/>
            <p:nvPr/>
          </p:nvSpPr>
          <p:spPr>
            <a:xfrm>
              <a:off x="19788175" y="38104133"/>
              <a:ext cx="8612125" cy="3387387"/>
            </a:xfrm>
            <a:prstGeom prst="rect">
              <a:avLst/>
            </a:prstGeom>
            <a:solidFill>
              <a:srgbClr val="C9C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9788176" y="38115748"/>
              <a:ext cx="8614800" cy="817200"/>
            </a:xfrm>
            <a:prstGeom prst="rect">
              <a:avLst/>
            </a:prstGeom>
            <a:solidFill>
              <a:srgbClr val="A081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99" dirty="0">
                <a:latin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9980354" y="38104134"/>
              <a:ext cx="8263023" cy="3049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069"/>
                </a:spcAft>
              </a:pPr>
              <a:r>
                <a:rPr lang="en-PH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 </a:t>
              </a:r>
              <a:r>
                <a:rPr lang="en-AU" sz="3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(Heading Arial 30pts Bold)</a:t>
              </a:r>
              <a:endParaRPr lang="en-AU" sz="30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AU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(Bullet Arial 23pts)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quis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nunc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ut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lorem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ornare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consectetur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  <a:p>
              <a:pPr marL="339471" indent="-339471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Suspendisse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a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malesuada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 </a:t>
              </a:r>
              <a:r>
                <a:rPr lang="en-PH" sz="2300" dirty="0" err="1">
                  <a:solidFill>
                    <a:srgbClr val="333333"/>
                  </a:solidFill>
                  <a:latin typeface="Arial" panose="020B0604020202020204" pitchFamily="34" charset="0"/>
                </a:rPr>
                <a:t>nulla</a:t>
              </a:r>
              <a:r>
                <a:rPr lang="en-PH" sz="2300" dirty="0">
                  <a:solidFill>
                    <a:srgbClr val="333333"/>
                  </a:solidFill>
                  <a:latin typeface="Arial" panose="020B0604020202020204" pitchFamily="34" charset="0"/>
                </a:rPr>
                <a:t>. </a:t>
              </a:r>
              <a:endParaRPr lang="en-AU" sz="23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401E3D49-745C-4A4D-BA93-C43A65B1A609}"/>
                </a:ext>
              </a:extLst>
            </p:cNvPr>
            <p:cNvGrpSpPr/>
            <p:nvPr/>
          </p:nvGrpSpPr>
          <p:grpSpPr>
            <a:xfrm>
              <a:off x="19784929" y="33720052"/>
              <a:ext cx="8618621" cy="3952742"/>
              <a:chOff x="19784929" y="33720052"/>
              <a:chExt cx="8618621" cy="3952742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xmlns="" id="{4BA82AB0-FC74-48A5-A165-F74639A4AF9F}"/>
                  </a:ext>
                </a:extLst>
              </p:cNvPr>
              <p:cNvGrpSpPr/>
              <p:nvPr/>
            </p:nvGrpSpPr>
            <p:grpSpPr>
              <a:xfrm>
                <a:off x="19784929" y="33720052"/>
                <a:ext cx="8618621" cy="3952742"/>
                <a:chOff x="19784929" y="33720052"/>
                <a:chExt cx="8618621" cy="3952742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19788176" y="33720054"/>
                  <a:ext cx="8615374" cy="3952740"/>
                </a:xfrm>
                <a:prstGeom prst="rect">
                  <a:avLst/>
                </a:prstGeom>
                <a:solidFill>
                  <a:srgbClr val="D1E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 sz="2899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19784929" y="33720052"/>
                  <a:ext cx="8615374" cy="817200"/>
                </a:xfrm>
                <a:prstGeom prst="rect">
                  <a:avLst/>
                </a:prstGeom>
                <a:solidFill>
                  <a:srgbClr val="9ACC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 sz="2899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19983599" y="33720054"/>
                <a:ext cx="8263023" cy="3580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69"/>
                  </a:spcAft>
                </a:pPr>
                <a:r>
                  <a:rPr lang="en-PH" sz="3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</a:t>
                </a:r>
                <a:r>
                  <a:rPr lang="en-AU" sz="3000" b="1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AU" sz="3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(Heading Arial 30pts Bold)</a:t>
                </a:r>
                <a:endParaRPr lang="en-AU" sz="3000" b="1" dirty="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AU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(Bullet Arial 23pts) 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Maecenas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finibus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nulla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quis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orci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placerat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sollicitudin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. </a:t>
                </a: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Curabitur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suscipit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ut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mi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vestibulum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PH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ultrices</a:t>
                </a:r>
                <a:r>
                  <a:rPr lang="en-PH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.</a:t>
                </a:r>
              </a:p>
              <a:p>
                <a:pPr marL="339471" indent="-339471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Ut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ultricies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massa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sed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lectus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venenatis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, et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lobortis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fr-FR" sz="2300" dirty="0" err="1">
                    <a:solidFill>
                      <a:srgbClr val="333333"/>
                    </a:solidFill>
                    <a:latin typeface="Arial" panose="020B0604020202020204" pitchFamily="34" charset="0"/>
                  </a:rPr>
                  <a:t>ligula</a:t>
                </a:r>
                <a:r>
                  <a:rPr lang="fr-FR" sz="2300" dirty="0">
                    <a:solidFill>
                      <a:srgbClr val="333333"/>
                    </a:solidFill>
                    <a:latin typeface="Arial" panose="020B0604020202020204" pitchFamily="34" charset="0"/>
                  </a:rPr>
                  <a:t>.</a:t>
                </a:r>
                <a:endParaRPr lang="en-AU" sz="2300" dirty="0">
                  <a:solidFill>
                    <a:srgbClr val="333333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64" name="Picture Placeholder 7">
            <a:extLst>
              <a:ext uri="{FF2B5EF4-FFF2-40B4-BE49-F238E27FC236}">
                <a16:creationId xmlns:a16="http://schemas.microsoft.com/office/drawing/2014/main" xmlns="" id="{F8D24E9D-985D-45C2-BA1D-400FC06F08DF}"/>
              </a:ext>
            </a:extLst>
          </p:cNvPr>
          <p:cNvSpPr txBox="1">
            <a:spLocks/>
          </p:cNvSpPr>
          <p:nvPr/>
        </p:nvSpPr>
        <p:spPr>
          <a:xfrm>
            <a:off x="20928275" y="648196"/>
            <a:ext cx="7891200" cy="2937600"/>
          </a:xfrm>
          <a:prstGeom prst="rect">
            <a:avLst/>
          </a:prstGeom>
          <a:ln>
            <a:solidFill>
              <a:srgbClr val="89A7D7"/>
            </a:solidFill>
            <a:prstDash val="sysDash"/>
          </a:ln>
        </p:spPr>
        <p:txBody>
          <a:bodyPr anchor="ctr">
            <a:normAutofit/>
          </a:bodyPr>
          <a:lstStyle>
            <a:lvl1pPr marL="0" indent="0" algn="ctr" defTabSz="2138396" rtl="0" eaLnBrk="1" latinLnBrk="0" hangingPunct="1">
              <a:lnSpc>
                <a:spcPct val="90000"/>
              </a:lnSpc>
              <a:spcBef>
                <a:spcPts val="2339"/>
              </a:spcBef>
              <a:buFont typeface="Arial" panose="020B0604020202020204" pitchFamily="34" charset="0"/>
              <a:buNone/>
              <a:defRPr sz="4000" kern="1200">
                <a:solidFill>
                  <a:srgbClr val="89A7D7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1603797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2672995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7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3742192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4811390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5880588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49786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18984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8182" indent="-534599" algn="l" defTabSz="2138396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PH" dirty="0"/>
              <a:t>Optional space for institution logo. Please delete if not used.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09452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DESIGN_ID_5_BACKGROUND THEME 1" val="SIhE9mur"/>
  <p:tag name="ARTICULATE_DESIGN_ID_4_BACKGROUND THEME 1" val="G6AgjglB"/>
  <p:tag name="ARTICULATE_DESIGN_ID_6_BACKGROUND THEME 1" val="etRUs3jP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4_Background 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ckground Theme 1" id="{0D229939-0730-4D0C-9C57-358503810AA6}" vid="{1E373F3A-273E-4B4D-B9AD-BDBEDCB01B6D}"/>
    </a:ext>
  </a:extLst>
</a:theme>
</file>

<file path=ppt/theme/theme2.xml><?xml version="1.0" encoding="utf-8"?>
<a:theme xmlns:a="http://schemas.openxmlformats.org/drawingml/2006/main" name="5_Background 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ckground Theme 1" id="{0D229939-0730-4D0C-9C57-358503810AA6}" vid="{1E373F3A-273E-4B4D-B9AD-BDBEDCB01B6D}"/>
    </a:ext>
  </a:extLst>
</a:theme>
</file>

<file path=ppt/theme/theme3.xml><?xml version="1.0" encoding="utf-8"?>
<a:theme xmlns:a="http://schemas.openxmlformats.org/drawingml/2006/main" name="6_Background 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ckground Theme 1" id="{0D229939-0730-4D0C-9C57-358503810AA6}" vid="{1E373F3A-273E-4B4D-B9AD-BDBEDCB01B6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Background Theme 1</Template>
  <TotalTime>942</TotalTime>
  <Words>686</Words>
  <Application>Microsoft Office PowerPoint</Application>
  <PresentationFormat>Custom</PresentationFormat>
  <Paragraphs>87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Wingdings</vt:lpstr>
      <vt:lpstr>Calibri</vt:lpstr>
      <vt:lpstr>4_Background Theme 1</vt:lpstr>
      <vt:lpstr>5_Background Theme 1</vt:lpstr>
      <vt:lpstr>6_Background Theme 1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Lucien</dc:creator>
  <cp:lastModifiedBy>Mr Tony Crawshaw</cp:lastModifiedBy>
  <cp:revision>88</cp:revision>
  <cp:lastPrinted>2014-11-18T01:14:33Z</cp:lastPrinted>
  <dcterms:created xsi:type="dcterms:W3CDTF">2014-09-16T03:36:16Z</dcterms:created>
  <dcterms:modified xsi:type="dcterms:W3CDTF">2019-01-30T03:22:06Z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D4D1A7CA-8256-4365-92B4-46398FACC3FD</vt:lpwstr>
  </property>
  <property fmtid="{D5CDD505-2E9C-101B-9397-08002B2CF9AE}" pid="3" name="ArticulatePath">
    <vt:lpwstr>CNBP Poster A0 Template Single Page Arial_FINAL</vt:lpwstr>
  </property>
</Properties>
</file>